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7" r:id="rId2"/>
    <p:sldId id="268" r:id="rId3"/>
    <p:sldId id="269" r:id="rId4"/>
    <p:sldId id="271" r:id="rId5"/>
    <p:sldId id="313" r:id="rId6"/>
    <p:sldId id="272" r:id="rId7"/>
    <p:sldId id="274" r:id="rId8"/>
    <p:sldId id="264" r:id="rId9"/>
    <p:sldId id="266" r:id="rId10"/>
    <p:sldId id="273" r:id="rId11"/>
    <p:sldId id="258" r:id="rId12"/>
    <p:sldId id="299" r:id="rId13"/>
    <p:sldId id="259" r:id="rId14"/>
    <p:sldId id="262" r:id="rId15"/>
    <p:sldId id="298" r:id="rId16"/>
    <p:sldId id="303" r:id="rId17"/>
    <p:sldId id="276" r:id="rId18"/>
    <p:sldId id="279" r:id="rId19"/>
    <p:sldId id="312" r:id="rId20"/>
    <p:sldId id="304" r:id="rId21"/>
    <p:sldId id="306" r:id="rId22"/>
    <p:sldId id="307" r:id="rId23"/>
    <p:sldId id="311" r:id="rId24"/>
    <p:sldId id="308" r:id="rId25"/>
    <p:sldId id="305" r:id="rId26"/>
    <p:sldId id="309" r:id="rId2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2"/>
    <p:restoredTop sz="65827"/>
  </p:normalViewPr>
  <p:slideViewPr>
    <p:cSldViewPr snapToGrid="0">
      <p:cViewPr varScale="1">
        <p:scale>
          <a:sx n="83" d="100"/>
          <a:sy n="83"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21/01/2025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15</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17</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20</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22</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23</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5.jpeg"/><Relationship Id="rId7" Type="http://schemas.openxmlformats.org/officeDocument/2006/relationships/image" Target="../media/image38.png"/><Relationship Id="rId12"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Last Semester</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pic>
        <p:nvPicPr>
          <p:cNvPr id="13" name="Picture 12" descr="A red and blue pie chart&#10;&#10;Description automatically generated">
            <a:extLst>
              <a:ext uri="{FF2B5EF4-FFF2-40B4-BE49-F238E27FC236}">
                <a16:creationId xmlns:a16="http://schemas.microsoft.com/office/drawing/2014/main" id="{DE63D417-ADE6-196B-3C63-CA75B31E4142}"/>
              </a:ext>
            </a:extLst>
          </p:cNvPr>
          <p:cNvPicPr>
            <a:picLocks noChangeAspect="1"/>
          </p:cNvPicPr>
          <p:nvPr/>
        </p:nvPicPr>
        <p:blipFill>
          <a:blip r:embed="rId4"/>
          <a:srcRect r="51699"/>
          <a:stretch/>
        </p:blipFill>
        <p:spPr>
          <a:xfrm>
            <a:off x="1997907" y="2187165"/>
            <a:ext cx="2372615" cy="2444554"/>
          </a:xfrm>
          <a:prstGeom prst="rect">
            <a:avLst/>
          </a:prstGeom>
        </p:spPr>
      </p:pic>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Current Semester</a:t>
            </a:r>
          </a:p>
        </p:txBody>
      </p:sp>
      <p:sp>
        <p:nvSpPr>
          <p:cNvPr id="15" name="TextBox 14">
            <a:extLst>
              <a:ext uri="{FF2B5EF4-FFF2-40B4-BE49-F238E27FC236}">
                <a16:creationId xmlns:a16="http://schemas.microsoft.com/office/drawing/2014/main" id="{085A3AFD-5C8C-8EE3-3C04-D8BFF2F7A59F}"/>
              </a:ext>
            </a:extLst>
          </p:cNvPr>
          <p:cNvSpPr txBox="1"/>
          <p:nvPr/>
        </p:nvSpPr>
        <p:spPr>
          <a:xfrm>
            <a:off x="2321030" y="4631719"/>
            <a:ext cx="1938662" cy="369332"/>
          </a:xfrm>
          <a:prstGeom prst="rect">
            <a:avLst/>
          </a:prstGeom>
          <a:noFill/>
        </p:spPr>
        <p:txBody>
          <a:bodyPr wrap="square" rtlCol="0">
            <a:spAutoFit/>
          </a:bodyPr>
          <a:lstStyle/>
          <a:p>
            <a:r>
              <a:rPr lang="en-US" dirty="0"/>
              <a:t>14 students</a:t>
            </a:r>
          </a:p>
        </p:txBody>
      </p:sp>
      <p:pic>
        <p:nvPicPr>
          <p:cNvPr id="1026" name="Picture 2" descr="Inclusive Icon Images – Browse 19,663 Stock Photos, Vectors, and Video |  Adobe Stock">
            <a:extLst>
              <a:ext uri="{FF2B5EF4-FFF2-40B4-BE49-F238E27FC236}">
                <a16:creationId xmlns:a16="http://schemas.microsoft.com/office/drawing/2014/main" id="{D653DC46-DF55-BCC8-6E95-F10A7F85F7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28" t="23693" r="18588" b="23694"/>
          <a:stretch/>
        </p:blipFill>
        <p:spPr bwMode="auto">
          <a:xfrm>
            <a:off x="5081103" y="4816385"/>
            <a:ext cx="1459183" cy="123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23363</TotalTime>
  <Words>2294</Words>
  <Application>Microsoft Macintosh PowerPoint</Application>
  <PresentationFormat>Widescreen</PresentationFormat>
  <Paragraphs>242</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Calibri Light</vt:lpstr>
      <vt:lpstr>docs-Roboto</vt:lpstr>
      <vt:lpstr>Google Sans</vt:lpstr>
      <vt:lpstr>Helvetica</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47</cp:revision>
  <dcterms:created xsi:type="dcterms:W3CDTF">2023-08-10T00:04:12Z</dcterms:created>
  <dcterms:modified xsi:type="dcterms:W3CDTF">2025-01-21T22:50:48Z</dcterms:modified>
</cp:coreProperties>
</file>